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89" r:id="rId2"/>
    <p:sldId id="256" r:id="rId3"/>
    <p:sldId id="257" r:id="rId4"/>
    <p:sldId id="258" r:id="rId5"/>
    <p:sldId id="259" r:id="rId6"/>
    <p:sldId id="266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7" r:id="rId27"/>
    <p:sldId id="288" r:id="rId28"/>
    <p:sldId id="285" r:id="rId29"/>
    <p:sldId id="280" r:id="rId30"/>
    <p:sldId id="281" r:id="rId31"/>
    <p:sldId id="282" r:id="rId32"/>
    <p:sldId id="290" r:id="rId3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51AF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5" autoAdjust="0"/>
    <p:restoredTop sz="94671" autoAdjust="0"/>
  </p:normalViewPr>
  <p:slideViewPr>
    <p:cSldViewPr>
      <p:cViewPr varScale="1">
        <p:scale>
          <a:sx n="56" d="100"/>
          <a:sy n="56" d="100"/>
        </p:scale>
        <p:origin x="123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C26DE682-152B-4873-A4B8-D5D26B2C6817}" type="datetimeFigureOut">
              <a:rPr lang="ru-RU" smtClean="0"/>
              <a:t>16.05.2020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679D6C2D-9692-4DA6-95C1-AAB23538252D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395536" y="1052736"/>
            <a:ext cx="7620000" cy="4373563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tx2"/>
                </a:solidFill>
              </a:rPr>
              <a:t>Участники команды:</a:t>
            </a:r>
          </a:p>
          <a:p>
            <a:br>
              <a:rPr lang="ru-RU" sz="3200" dirty="0">
                <a:solidFill>
                  <a:schemeClr val="tx2"/>
                </a:solidFill>
              </a:rPr>
            </a:br>
            <a:r>
              <a:rPr lang="ru-RU" sz="3200" dirty="0" err="1">
                <a:solidFill>
                  <a:schemeClr val="tx2"/>
                </a:solidFill>
              </a:rPr>
              <a:t>Бенюх</a:t>
            </a:r>
            <a:r>
              <a:rPr lang="ru-RU" sz="3200" dirty="0">
                <a:solidFill>
                  <a:schemeClr val="tx2"/>
                </a:solidFill>
              </a:rPr>
              <a:t> Максим</a:t>
            </a:r>
            <a:br>
              <a:rPr lang="ru-RU" sz="3200" dirty="0">
                <a:solidFill>
                  <a:schemeClr val="tx2"/>
                </a:solidFill>
              </a:rPr>
            </a:br>
            <a:r>
              <a:rPr lang="ru-RU" sz="3200" dirty="0">
                <a:solidFill>
                  <a:schemeClr val="tx2"/>
                </a:solidFill>
              </a:rPr>
              <a:t>Волков Денис</a:t>
            </a:r>
            <a:br>
              <a:rPr lang="ru-RU" sz="3200" dirty="0">
                <a:solidFill>
                  <a:schemeClr val="tx2"/>
                </a:solidFill>
              </a:rPr>
            </a:br>
            <a:r>
              <a:rPr lang="ru-RU" sz="3200" dirty="0">
                <a:solidFill>
                  <a:schemeClr val="tx2"/>
                </a:solidFill>
              </a:rPr>
              <a:t>Ефимов Григорий</a:t>
            </a:r>
            <a:br>
              <a:rPr lang="ru-RU" sz="3200" dirty="0">
                <a:solidFill>
                  <a:schemeClr val="tx2"/>
                </a:solidFill>
              </a:rPr>
            </a:br>
            <a:r>
              <a:rPr lang="ru-RU" sz="3200" dirty="0">
                <a:solidFill>
                  <a:schemeClr val="tx2"/>
                </a:solidFill>
              </a:rPr>
              <a:t>Блащук Ольга</a:t>
            </a:r>
          </a:p>
        </p:txBody>
      </p:sp>
    </p:spTree>
    <p:extLst>
      <p:ext uri="{BB962C8B-B14F-4D97-AF65-F5344CB8AC3E}">
        <p14:creationId xmlns:p14="http://schemas.microsoft.com/office/powerpoint/2010/main" val="2369380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395536" y="-281136"/>
            <a:ext cx="5791200" cy="1371600"/>
          </a:xfrm>
        </p:spPr>
        <p:txBody>
          <a:bodyPr/>
          <a:lstStyle/>
          <a:p>
            <a:r>
              <a:rPr lang="ru-RU" dirty="0"/>
              <a:t>Главная страница</a:t>
            </a:r>
          </a:p>
        </p:txBody>
      </p:sp>
      <p:sp>
        <p:nvSpPr>
          <p:cNvPr id="7" name="Объект 2"/>
          <p:cNvSpPr>
            <a:spLocks noGrp="1"/>
          </p:cNvSpPr>
          <p:nvPr>
            <p:ph idx="1"/>
          </p:nvPr>
        </p:nvSpPr>
        <p:spPr>
          <a:xfrm>
            <a:off x="611560" y="2332037"/>
            <a:ext cx="7834064" cy="24651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Далее пользователю отображаются главные новости </a:t>
            </a:r>
            <a:r>
              <a:rPr lang="en-US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BEST </a:t>
            </a: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на текущий момент. Пользователь может пролистывать их вбок и просматривать, а при желании почитать про новость подробнее – нажать на нее и перейти на страницу с новостью. Новости добавляет администратор сайта.</a:t>
            </a:r>
          </a:p>
        </p:txBody>
      </p:sp>
    </p:spTree>
    <p:extLst>
      <p:ext uri="{BB962C8B-B14F-4D97-AF65-F5344CB8AC3E}">
        <p14:creationId xmlns:p14="http://schemas.microsoft.com/office/powerpoint/2010/main" val="245654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395536" y="-281136"/>
            <a:ext cx="5791200" cy="1371600"/>
          </a:xfrm>
        </p:spPr>
        <p:txBody>
          <a:bodyPr/>
          <a:lstStyle/>
          <a:p>
            <a:r>
              <a:rPr lang="ru-RU" dirty="0"/>
              <a:t>Главная страница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8" r="1727" b="10858"/>
          <a:stretch/>
        </p:blipFill>
        <p:spPr>
          <a:xfrm>
            <a:off x="251520" y="1818406"/>
            <a:ext cx="8675759" cy="3976464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4819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395536" y="-281136"/>
            <a:ext cx="5791200" cy="1371600"/>
          </a:xfrm>
        </p:spPr>
        <p:txBody>
          <a:bodyPr/>
          <a:lstStyle/>
          <a:p>
            <a:r>
              <a:rPr lang="ru-RU" dirty="0"/>
              <a:t>Главная страница</a:t>
            </a:r>
          </a:p>
        </p:txBody>
      </p:sp>
      <p:sp>
        <p:nvSpPr>
          <p:cNvPr id="7" name="Объект 2"/>
          <p:cNvSpPr>
            <a:spLocks noGrp="1"/>
          </p:cNvSpPr>
          <p:nvPr>
            <p:ph idx="1"/>
          </p:nvPr>
        </p:nvSpPr>
        <p:spPr>
          <a:xfrm>
            <a:off x="611560" y="2332037"/>
            <a:ext cx="7834064" cy="2465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Последняя информация на главной странице – информация об обучении в </a:t>
            </a:r>
            <a:r>
              <a:rPr lang="en-US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BEST</a:t>
            </a: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. Выделены три предполагаемых преимущества данного обучения и визуализированы. </a:t>
            </a:r>
          </a:p>
        </p:txBody>
      </p:sp>
    </p:spTree>
    <p:extLst>
      <p:ext uri="{BB962C8B-B14F-4D97-AF65-F5344CB8AC3E}">
        <p14:creationId xmlns:p14="http://schemas.microsoft.com/office/powerpoint/2010/main" val="2128110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1475656" y="908720"/>
            <a:ext cx="8280920" cy="3350096"/>
          </a:xfrm>
        </p:spPr>
        <p:txBody>
          <a:bodyPr>
            <a:normAutofit/>
          </a:bodyPr>
          <a:lstStyle/>
          <a:p>
            <a:r>
              <a:rPr lang="ru-RU" sz="6000" dirty="0"/>
              <a:t>Регистрация</a:t>
            </a:r>
            <a:br>
              <a:rPr lang="ru-RU" sz="6000" dirty="0"/>
            </a:br>
            <a:r>
              <a:rPr lang="ru-RU" sz="6000" dirty="0"/>
              <a:t>и вход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74" y="-27384"/>
            <a:ext cx="5179609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301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регистрация и вход</a:t>
            </a:r>
          </a:p>
        </p:txBody>
      </p:sp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02" r="1306" b="5617"/>
          <a:stretch/>
        </p:blipFill>
        <p:spPr>
          <a:xfrm>
            <a:off x="323528" y="1628800"/>
            <a:ext cx="8568952" cy="4148327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61330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регистрация и вход</a:t>
            </a: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611560" y="2332037"/>
            <a:ext cx="7834064" cy="275314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Для осуществления полноценной работы на сайте пользователю необходимо авторизоваться.  Для новых участников предоставлена форма регистрации, по заполнении которой на почтовый адрес участника придет автоматическое письмо с ссылкой для подтверждения создания учетной записи. При регистрации пользователь может выбрать себе роль, от которой зависит его дальнейшие возможности на сайте.</a:t>
            </a:r>
          </a:p>
        </p:txBody>
      </p:sp>
    </p:spTree>
    <p:extLst>
      <p:ext uri="{BB962C8B-B14F-4D97-AF65-F5344CB8AC3E}">
        <p14:creationId xmlns:p14="http://schemas.microsoft.com/office/powerpoint/2010/main" val="2644011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регистрация и вход</a:t>
            </a:r>
          </a:p>
        </p:txBody>
      </p:sp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38" r="1904" b="18729"/>
          <a:stretch/>
        </p:blipFill>
        <p:spPr>
          <a:xfrm>
            <a:off x="251520" y="1772816"/>
            <a:ext cx="8609289" cy="3529682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86664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регистрация и вход</a:t>
            </a: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611560" y="2332037"/>
            <a:ext cx="7834064" cy="2465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После этого для входа необходимо заполнить соответствующие поля «электронная почта» и «пароль»</a:t>
            </a:r>
          </a:p>
        </p:txBody>
      </p:sp>
    </p:spTree>
    <p:extLst>
      <p:ext uri="{BB962C8B-B14F-4D97-AF65-F5344CB8AC3E}">
        <p14:creationId xmlns:p14="http://schemas.microsoft.com/office/powerpoint/2010/main" val="528396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1475656" y="908720"/>
            <a:ext cx="8280920" cy="3350096"/>
          </a:xfrm>
        </p:spPr>
        <p:txBody>
          <a:bodyPr>
            <a:normAutofit/>
          </a:bodyPr>
          <a:lstStyle/>
          <a:p>
            <a:r>
              <a:rPr lang="ru-RU" sz="6000" dirty="0"/>
              <a:t>Личный кабинет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7834"/>
            <a:ext cx="5179609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120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Личный кабинет</a:t>
            </a:r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5" r="1396" b="5433"/>
          <a:stretch/>
        </p:blipFill>
        <p:spPr>
          <a:xfrm>
            <a:off x="611560" y="1844824"/>
            <a:ext cx="8017664" cy="3884562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1020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5850"/>
            <a:ext cx="9207746" cy="693385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3568" y="1484784"/>
            <a:ext cx="7772400" cy="1470025"/>
          </a:xfrm>
        </p:spPr>
        <p:txBody>
          <a:bodyPr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ru-RU" sz="4400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Презентация </a:t>
            </a:r>
            <a:r>
              <a:rPr lang="en-US" sz="4400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web</a:t>
            </a:r>
            <a:r>
              <a:rPr lang="ru-RU" sz="4400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-страницы</a:t>
            </a:r>
            <a:br>
              <a:rPr lang="ru-RU" sz="4400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</a:br>
            <a:r>
              <a:rPr lang="ru-RU" sz="4400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для </a:t>
            </a:r>
            <a:r>
              <a:rPr lang="en-US" sz="4400" b="1" spc="150" dirty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BEST</a:t>
            </a:r>
            <a:endParaRPr lang="ru-RU" sz="4400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5229200"/>
            <a:ext cx="2583327" cy="6503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52450" y="3253626"/>
            <a:ext cx="1526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spc="50" dirty="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>
                  <a:innerShdw blurRad="50900" dist="38500" dir="13500000">
                    <a:srgbClr val="000000">
                      <a:alpha val="60000"/>
                    </a:srgbClr>
                  </a:innerShdw>
                </a:effectLst>
              </a:rPr>
              <a:t>Первый этап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95736" y="5355889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Сделана командой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91880" y="692696"/>
            <a:ext cx="269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BEST HACK'20[WEB]</a:t>
            </a:r>
            <a:endParaRPr lang="ru-RU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79547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Личный кабинет</a:t>
            </a: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611560" y="2204865"/>
            <a:ext cx="7834064" cy="302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В своем личном кабинете пользователь видит свои данные, введенные при регистрации. Он может загрузить свою фотографию в качестве «</a:t>
            </a:r>
            <a:r>
              <a:rPr lang="ru-RU" sz="2800" b="0" dirty="0" err="1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аватара</a:t>
            </a: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», заполнить поле «о себе», а также добавить информацию о проектах, в которых он участвовал, а также своих курсах и стажировках.</a:t>
            </a:r>
          </a:p>
        </p:txBody>
      </p:sp>
    </p:spTree>
    <p:extLst>
      <p:ext uri="{BB962C8B-B14F-4D97-AF65-F5344CB8AC3E}">
        <p14:creationId xmlns:p14="http://schemas.microsoft.com/office/powerpoint/2010/main" val="3087430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1187624" y="548680"/>
            <a:ext cx="8280920" cy="3350096"/>
          </a:xfrm>
        </p:spPr>
        <p:txBody>
          <a:bodyPr>
            <a:normAutofit/>
          </a:bodyPr>
          <a:lstStyle/>
          <a:p>
            <a:r>
              <a:rPr lang="ru-RU" sz="6000" dirty="0"/>
              <a:t>мероприятия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5640"/>
            <a:ext cx="5179609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450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мероприятия</a:t>
            </a:r>
          </a:p>
        </p:txBody>
      </p:sp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92" r="1396" b="5433"/>
          <a:stretch/>
        </p:blipFill>
        <p:spPr>
          <a:xfrm>
            <a:off x="457200" y="1844824"/>
            <a:ext cx="8003232" cy="3895948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852021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мероприятия</a:t>
            </a: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611560" y="2204865"/>
            <a:ext cx="7834064" cy="302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На главной страницы «Мероприятий» пользователю выпадает короткое описание направленности мероприятий </a:t>
            </a:r>
            <a:r>
              <a:rPr lang="en-US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BEST</a:t>
            </a: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 и календарь, на котором отображены мероприятия, отсортированные по дням.</a:t>
            </a:r>
          </a:p>
        </p:txBody>
      </p:sp>
    </p:spTree>
    <p:extLst>
      <p:ext uri="{BB962C8B-B14F-4D97-AF65-F5344CB8AC3E}">
        <p14:creationId xmlns:p14="http://schemas.microsoft.com/office/powerpoint/2010/main" val="7052998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мероприятия</a:t>
            </a:r>
          </a:p>
        </p:txBody>
      </p:sp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5"/>
          <a:stretch/>
        </p:blipFill>
        <p:spPr>
          <a:xfrm>
            <a:off x="323528" y="1412776"/>
            <a:ext cx="8458873" cy="4824536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0890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мероприятия</a:t>
            </a: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611560" y="2204865"/>
            <a:ext cx="7834064" cy="302433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Мы предположили, что мероприятия могут делиться на временные события (такие как собрания, встречи) и долговременные - мастер-классы (курсы, открытые уроки). Пользователь может видеть список всех доступных для него мероприятий.  Количество мероприятий зависит от групп, в которых состоит пользователь.</a:t>
            </a:r>
          </a:p>
        </p:txBody>
      </p:sp>
    </p:spTree>
    <p:extLst>
      <p:ext uri="{BB962C8B-B14F-4D97-AF65-F5344CB8AC3E}">
        <p14:creationId xmlns:p14="http://schemas.microsoft.com/office/powerpoint/2010/main" val="8305901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мероприятия</a:t>
            </a: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9" r="1472" b="10544"/>
          <a:stretch/>
        </p:blipFill>
        <p:spPr>
          <a:xfrm>
            <a:off x="395536" y="1556792"/>
            <a:ext cx="8496944" cy="4270904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48785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мероприятия</a:t>
            </a:r>
          </a:p>
        </p:txBody>
      </p:sp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6" r="1495" b="10820"/>
          <a:stretch/>
        </p:blipFill>
        <p:spPr>
          <a:xfrm>
            <a:off x="323528" y="1556792"/>
            <a:ext cx="8568952" cy="4288962"/>
          </a:xfr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06387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мероприятия</a:t>
            </a: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611560" y="2204865"/>
            <a:ext cx="7834064" cy="30243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Участники могут создавать свои мероприятия и добавлять их как в общую базу мероприятий, так и непосредственно организовывать их для своих групп. </a:t>
            </a:r>
          </a:p>
        </p:txBody>
      </p:sp>
    </p:spTree>
    <p:extLst>
      <p:ext uri="{BB962C8B-B14F-4D97-AF65-F5344CB8AC3E}">
        <p14:creationId xmlns:p14="http://schemas.microsoft.com/office/powerpoint/2010/main" val="21708852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1187624" y="1916832"/>
            <a:ext cx="8280920" cy="1981944"/>
          </a:xfrm>
        </p:spPr>
        <p:txBody>
          <a:bodyPr>
            <a:normAutofit/>
          </a:bodyPr>
          <a:lstStyle/>
          <a:p>
            <a:r>
              <a:rPr lang="ru-RU" sz="6000" dirty="0"/>
              <a:t>Сообщения</a:t>
            </a:r>
            <a:br>
              <a:rPr lang="ru-RU" sz="6000" dirty="0"/>
            </a:br>
            <a:r>
              <a:rPr lang="ru-RU" sz="6000" dirty="0"/>
              <a:t>и группы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7" y="-45640"/>
            <a:ext cx="5179609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139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Уважаемые судьи!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55576" y="1772816"/>
            <a:ext cx="7834064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Наша команда хотела бы представить наше решение для Вашей веб-страницы. </a:t>
            </a:r>
            <a:b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</a:br>
            <a:b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</a:b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Совмещая современные технологии разработки с приятной и адаптивной визуализацией, мы постарались сохранить </a:t>
            </a:r>
            <a:r>
              <a:rPr lang="ru-RU" sz="2800" b="0" dirty="0" err="1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айдентику</a:t>
            </a: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 организации и использовать Ваши материалы для полноты создаваемой картины.</a:t>
            </a:r>
          </a:p>
        </p:txBody>
      </p:sp>
    </p:spTree>
    <p:extLst>
      <p:ext uri="{BB962C8B-B14F-4D97-AF65-F5344CB8AC3E}">
        <p14:creationId xmlns:p14="http://schemas.microsoft.com/office/powerpoint/2010/main" val="472402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Сообщения и группы</a:t>
            </a:r>
          </a:p>
        </p:txBody>
      </p:sp>
      <p:pic>
        <p:nvPicPr>
          <p:cNvPr id="3" name="Объект 2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95" b="15803"/>
          <a:stretch/>
        </p:blipFill>
        <p:spPr>
          <a:xfrm>
            <a:off x="251520" y="1844824"/>
            <a:ext cx="8640960" cy="417372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17217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251520" y="-281136"/>
            <a:ext cx="6912768" cy="1371600"/>
          </a:xfrm>
        </p:spPr>
        <p:txBody>
          <a:bodyPr/>
          <a:lstStyle/>
          <a:p>
            <a:r>
              <a:rPr lang="ru-RU" dirty="0"/>
              <a:t>Сообщения и группы</a:t>
            </a:r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611560" y="2204865"/>
            <a:ext cx="7834064" cy="302433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spcAft>
                <a:spcPts val="600"/>
              </a:spcAft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Участники могут присоединяться в беседу с другими участниками или создавать такие беседы – т.е. группы. У групп есть общий чат, в котором можно вести обсуждение, а также общие мероприятия, которые будут отображаться у всех, кто находится в одной группе.</a:t>
            </a:r>
            <a:b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</a:b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	*попасть в чат можно наведя курсор на раздел «Участникам», выбрав пункт «Мои чаты»</a:t>
            </a:r>
            <a:b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</a:b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	*Аналогично можно попасть в конструктор «Создание чата»</a:t>
            </a:r>
          </a:p>
        </p:txBody>
      </p:sp>
    </p:spTree>
    <p:extLst>
      <p:ext uri="{BB962C8B-B14F-4D97-AF65-F5344CB8AC3E}">
        <p14:creationId xmlns:p14="http://schemas.microsoft.com/office/powerpoint/2010/main" val="608736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41" y="0"/>
            <a:ext cx="9409978" cy="6858000"/>
          </a:xfrm>
          <a:prstGeom prst="rect">
            <a:avLst/>
          </a:prstGeom>
        </p:spPr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1043608" y="2743200"/>
            <a:ext cx="6912768" cy="1371600"/>
          </a:xfrm>
        </p:spPr>
        <p:txBody>
          <a:bodyPr>
            <a:noAutofit/>
          </a:bodyPr>
          <a:lstStyle/>
          <a:p>
            <a:r>
              <a:rPr lang="ru-RU" sz="6000" cap="none" spc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740844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1691680" y="1124744"/>
            <a:ext cx="8280920" cy="3350096"/>
          </a:xfrm>
        </p:spPr>
        <p:txBody>
          <a:bodyPr>
            <a:normAutofit/>
          </a:bodyPr>
          <a:lstStyle/>
          <a:p>
            <a:r>
              <a:rPr lang="ru-RU" sz="7200" dirty="0"/>
              <a:t>Главная страница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74" y="-27384"/>
            <a:ext cx="5179609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276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395536" y="-281136"/>
            <a:ext cx="5791200" cy="1371600"/>
          </a:xfrm>
        </p:spPr>
        <p:txBody>
          <a:bodyPr/>
          <a:lstStyle/>
          <a:p>
            <a:r>
              <a:rPr lang="ru-RU" dirty="0"/>
              <a:t>Главная страница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89" r="1494" b="5479"/>
          <a:stretch/>
        </p:blipFill>
        <p:spPr>
          <a:xfrm>
            <a:off x="251520" y="1628800"/>
            <a:ext cx="8656934" cy="4211261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583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395536" y="-281136"/>
            <a:ext cx="5791200" cy="1371600"/>
          </a:xfrm>
        </p:spPr>
        <p:txBody>
          <a:bodyPr/>
          <a:lstStyle/>
          <a:p>
            <a:r>
              <a:rPr lang="ru-RU" dirty="0"/>
              <a:t>Главная страница</a:t>
            </a:r>
          </a:p>
        </p:txBody>
      </p:sp>
      <p:sp>
        <p:nvSpPr>
          <p:cNvPr id="7" name="Объект 2"/>
          <p:cNvSpPr>
            <a:spLocks noGrp="1"/>
          </p:cNvSpPr>
          <p:nvPr>
            <p:ph idx="1"/>
          </p:nvPr>
        </p:nvSpPr>
        <p:spPr>
          <a:xfrm>
            <a:off x="611560" y="2332037"/>
            <a:ext cx="7834064" cy="2465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При открытии страницы пользователя встречает интерактивная иллюстрация и приветственное сообщение, емко описывающее направленность организации </a:t>
            </a:r>
            <a:r>
              <a:rPr lang="en-US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BEST</a:t>
            </a: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4941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395536" y="-281136"/>
            <a:ext cx="5791200" cy="1371600"/>
          </a:xfrm>
        </p:spPr>
        <p:txBody>
          <a:bodyPr/>
          <a:lstStyle/>
          <a:p>
            <a:r>
              <a:rPr lang="ru-RU" dirty="0"/>
              <a:t>Главная страница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87" b="18238"/>
          <a:stretch/>
        </p:blipFill>
        <p:spPr>
          <a:xfrm>
            <a:off x="179512" y="1772816"/>
            <a:ext cx="8748464" cy="4098899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386291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8964488" y="1340768"/>
            <a:ext cx="179512" cy="551723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     </a:t>
            </a:r>
          </a:p>
        </p:txBody>
      </p:sp>
      <p:sp>
        <p:nvSpPr>
          <p:cNvPr id="5" name="Прямоугольник 4"/>
          <p:cNvSpPr/>
          <p:nvPr/>
        </p:nvSpPr>
        <p:spPr>
          <a:xfrm flipH="1">
            <a:off x="8784976" y="404664"/>
            <a:ext cx="395536" cy="93610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395536" y="-281136"/>
            <a:ext cx="5791200" cy="1371600"/>
          </a:xfrm>
        </p:spPr>
        <p:txBody>
          <a:bodyPr/>
          <a:lstStyle/>
          <a:p>
            <a:r>
              <a:rPr lang="ru-RU" dirty="0"/>
              <a:t>Главная страница</a:t>
            </a:r>
          </a:p>
        </p:txBody>
      </p:sp>
      <p:sp>
        <p:nvSpPr>
          <p:cNvPr id="7" name="Объект 2"/>
          <p:cNvSpPr>
            <a:spLocks noGrp="1"/>
          </p:cNvSpPr>
          <p:nvPr>
            <p:ph idx="1"/>
          </p:nvPr>
        </p:nvSpPr>
        <p:spPr>
          <a:xfrm>
            <a:off x="611560" y="2332037"/>
            <a:ext cx="7834064" cy="2465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Затем мы предлагаем ознакомиться с наглядными результатами и успехами </a:t>
            </a:r>
            <a:r>
              <a:rPr lang="en-US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BEST </a:t>
            </a:r>
            <a:r>
              <a:rPr lang="ru-RU" sz="2800" b="0" dirty="0">
                <a:ln w="18415" cmpd="sng">
                  <a:noFill/>
                  <a:prstDash val="solid"/>
                </a:ln>
                <a:solidFill>
                  <a:srgbClr val="000000"/>
                </a:solidFill>
                <a:latin typeface="Myriad Pro" pitchFamily="34" charset="0"/>
              </a:rPr>
              <a:t>(В случае обновления статистики администратор  сайта с легкостью сможет ее поменять)</a:t>
            </a:r>
          </a:p>
        </p:txBody>
      </p:sp>
    </p:spTree>
    <p:extLst>
      <p:ext uri="{BB962C8B-B14F-4D97-AF65-F5344CB8AC3E}">
        <p14:creationId xmlns:p14="http://schemas.microsoft.com/office/powerpoint/2010/main" val="3050902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395536" y="-281136"/>
            <a:ext cx="5791200" cy="1371600"/>
          </a:xfrm>
        </p:spPr>
        <p:txBody>
          <a:bodyPr/>
          <a:lstStyle/>
          <a:p>
            <a:r>
              <a:rPr lang="ru-RU" dirty="0"/>
              <a:t>Главная страница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72" r="1472" b="6242"/>
          <a:stretch/>
        </p:blipFill>
        <p:spPr>
          <a:xfrm>
            <a:off x="201809" y="1759788"/>
            <a:ext cx="8762679" cy="4189491"/>
          </a:xfrm>
          <a:prstGeom prst="rect">
            <a:avLst/>
          </a:prstGeom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239327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лавная">
  <a:themeElements>
    <a:clrScheme name="Другая 2">
      <a:dk1>
        <a:srgbClr val="FFFFFF"/>
      </a:dk1>
      <a:lt1>
        <a:sysClr val="window" lastClr="FFFFFF"/>
      </a:lt1>
      <a:dk2>
        <a:srgbClr val="318FC5"/>
      </a:dk2>
      <a:lt2>
        <a:srgbClr val="C8E89A"/>
      </a:lt2>
      <a:accent1>
        <a:srgbClr val="76C5EF"/>
      </a:accent1>
      <a:accent2>
        <a:srgbClr val="FEA022"/>
      </a:accent2>
      <a:accent3>
        <a:srgbClr val="FF6700"/>
      </a:accent3>
      <a:accent4>
        <a:srgbClr val="70A525"/>
      </a:accent4>
      <a:accent5>
        <a:srgbClr val="A5D848"/>
      </a:accent5>
      <a:accent6>
        <a:srgbClr val="20768C"/>
      </a:accent6>
      <a:hlink>
        <a:srgbClr val="7AB6E8"/>
      </a:hlink>
      <a:folHlink>
        <a:srgbClr val="83B0D3"/>
      </a:folHlink>
    </a:clrScheme>
    <a:fontScheme name="Главная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авная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234</TotalTime>
  <Words>537</Words>
  <Application>Microsoft Office PowerPoint</Application>
  <PresentationFormat>Экран (4:3)</PresentationFormat>
  <Paragraphs>59</Paragraphs>
  <Slides>32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32</vt:i4>
      </vt:variant>
    </vt:vector>
  </HeadingPairs>
  <TitlesOfParts>
    <vt:vector size="36" baseType="lpstr">
      <vt:lpstr>Arial</vt:lpstr>
      <vt:lpstr>Arial Black</vt:lpstr>
      <vt:lpstr>Myriad Pro</vt:lpstr>
      <vt:lpstr>Главная</vt:lpstr>
      <vt:lpstr>Презентация PowerPoint</vt:lpstr>
      <vt:lpstr>Презентация web-страницы для BEST</vt:lpstr>
      <vt:lpstr>Уважаемые судьи!</vt:lpstr>
      <vt:lpstr>Главная страница</vt:lpstr>
      <vt:lpstr>Главная страница</vt:lpstr>
      <vt:lpstr>Главная страница</vt:lpstr>
      <vt:lpstr>Главная страница</vt:lpstr>
      <vt:lpstr>Главная страница</vt:lpstr>
      <vt:lpstr>Главная страница</vt:lpstr>
      <vt:lpstr>Главная страница</vt:lpstr>
      <vt:lpstr>Главная страница</vt:lpstr>
      <vt:lpstr>Главная страница</vt:lpstr>
      <vt:lpstr>Регистрация и вход</vt:lpstr>
      <vt:lpstr>регистрация и вход</vt:lpstr>
      <vt:lpstr>регистрация и вход</vt:lpstr>
      <vt:lpstr>регистрация и вход</vt:lpstr>
      <vt:lpstr>регистрация и вход</vt:lpstr>
      <vt:lpstr>Личный кабинет</vt:lpstr>
      <vt:lpstr>Личный кабинет</vt:lpstr>
      <vt:lpstr>Личный кабинет</vt:lpstr>
      <vt:lpstr>мероприятия</vt:lpstr>
      <vt:lpstr>мероприятия</vt:lpstr>
      <vt:lpstr>мероприятия</vt:lpstr>
      <vt:lpstr>мероприятия</vt:lpstr>
      <vt:lpstr>мероприятия</vt:lpstr>
      <vt:lpstr>мероприятия</vt:lpstr>
      <vt:lpstr>мероприятия</vt:lpstr>
      <vt:lpstr>мероприятия</vt:lpstr>
      <vt:lpstr>Сообщения и группы</vt:lpstr>
      <vt:lpstr>Сообщения и группы</vt:lpstr>
      <vt:lpstr>Сообщения и группы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web-страницы</dc:title>
  <dc:creator>Оля</dc:creator>
  <cp:lastModifiedBy>Бенюх Максим Александрович</cp:lastModifiedBy>
  <cp:revision>20</cp:revision>
  <dcterms:created xsi:type="dcterms:W3CDTF">2020-05-16T16:58:07Z</dcterms:created>
  <dcterms:modified xsi:type="dcterms:W3CDTF">2020-05-16T21:02:13Z</dcterms:modified>
</cp:coreProperties>
</file>

<file path=docProps/thumbnail.jpeg>
</file>